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9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6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9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0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1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7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9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8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0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4DEB-61B1-46E3-8DFD-2FB94EC427E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723B-3351-47CC-B273-BD5C08182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182758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523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6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632848" cy="6192688"/>
          </a:xfrm>
        </p:spPr>
      </p:pic>
    </p:spTree>
    <p:extLst>
      <p:ext uri="{BB962C8B-B14F-4D97-AF65-F5344CB8AC3E}">
        <p14:creationId xmlns:p14="http://schemas.microsoft.com/office/powerpoint/2010/main" val="118585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6624736" cy="6813376"/>
          </a:xfrm>
        </p:spPr>
      </p:pic>
    </p:spTree>
    <p:extLst>
      <p:ext uri="{BB962C8B-B14F-4D97-AF65-F5344CB8AC3E}">
        <p14:creationId xmlns:p14="http://schemas.microsoft.com/office/powerpoint/2010/main" val="149274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156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5400600" cy="6264695"/>
          </a:xfrm>
        </p:spPr>
      </p:pic>
    </p:spTree>
    <p:extLst>
      <p:ext uri="{BB962C8B-B14F-4D97-AF65-F5344CB8AC3E}">
        <p14:creationId xmlns:p14="http://schemas.microsoft.com/office/powerpoint/2010/main" val="393270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5184576" cy="6048671"/>
          </a:xfrm>
        </p:spPr>
      </p:pic>
    </p:spTree>
    <p:extLst>
      <p:ext uri="{BB962C8B-B14F-4D97-AF65-F5344CB8AC3E}">
        <p14:creationId xmlns:p14="http://schemas.microsoft.com/office/powerpoint/2010/main" val="321865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120680" cy="4176464"/>
          </a:xfrm>
        </p:spPr>
      </p:pic>
    </p:spTree>
    <p:extLst>
      <p:ext uri="{BB962C8B-B14F-4D97-AF65-F5344CB8AC3E}">
        <p14:creationId xmlns:p14="http://schemas.microsoft.com/office/powerpoint/2010/main" val="194965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336704" cy="6021288"/>
          </a:xfrm>
        </p:spPr>
      </p:pic>
    </p:spTree>
    <p:extLst>
      <p:ext uri="{BB962C8B-B14F-4D97-AF65-F5344CB8AC3E}">
        <p14:creationId xmlns:p14="http://schemas.microsoft.com/office/powerpoint/2010/main" val="232669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14754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6552728" cy="2532125"/>
          </a:xfrm>
        </p:spPr>
      </p:pic>
    </p:spTree>
    <p:extLst>
      <p:ext uri="{BB962C8B-B14F-4D97-AF65-F5344CB8AC3E}">
        <p14:creationId xmlns:p14="http://schemas.microsoft.com/office/powerpoint/2010/main" val="3537423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1749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408712" cy="5184576"/>
          </a:xfrm>
        </p:spPr>
      </p:pic>
    </p:spTree>
    <p:extLst>
      <p:ext uri="{BB962C8B-B14F-4D97-AF65-F5344CB8AC3E}">
        <p14:creationId xmlns:p14="http://schemas.microsoft.com/office/powerpoint/2010/main" val="185066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488832" cy="4752527"/>
          </a:xfrm>
        </p:spPr>
      </p:pic>
    </p:spTree>
    <p:extLst>
      <p:ext uri="{BB962C8B-B14F-4D97-AF65-F5344CB8AC3E}">
        <p14:creationId xmlns:p14="http://schemas.microsoft.com/office/powerpoint/2010/main" val="1929772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555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04656" cy="5544616"/>
          </a:xfrm>
        </p:spPr>
      </p:pic>
    </p:spTree>
    <p:extLst>
      <p:ext uri="{BB962C8B-B14F-4D97-AF65-F5344CB8AC3E}">
        <p14:creationId xmlns:p14="http://schemas.microsoft.com/office/powerpoint/2010/main" val="151388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820472" cy="6480720"/>
          </a:xfrm>
        </p:spPr>
      </p:pic>
    </p:spTree>
    <p:extLst>
      <p:ext uri="{BB962C8B-B14F-4D97-AF65-F5344CB8AC3E}">
        <p14:creationId xmlns:p14="http://schemas.microsoft.com/office/powerpoint/2010/main" val="283487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062674" cy="5832648"/>
          </a:xfrm>
        </p:spPr>
      </p:pic>
    </p:spTree>
    <p:extLst>
      <p:ext uri="{BB962C8B-B14F-4D97-AF65-F5344CB8AC3E}">
        <p14:creationId xmlns:p14="http://schemas.microsoft.com/office/powerpoint/2010/main" val="52024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749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408712" cy="2304256"/>
          </a:xfrm>
        </p:spPr>
      </p:pic>
    </p:spTree>
    <p:extLst>
      <p:ext uri="{BB962C8B-B14F-4D97-AF65-F5344CB8AC3E}">
        <p14:creationId xmlns:p14="http://schemas.microsoft.com/office/powerpoint/2010/main" val="89174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712968" cy="6624736"/>
          </a:xfrm>
        </p:spPr>
      </p:pic>
    </p:spTree>
    <p:extLst>
      <p:ext uri="{BB962C8B-B14F-4D97-AF65-F5344CB8AC3E}">
        <p14:creationId xmlns:p14="http://schemas.microsoft.com/office/powerpoint/2010/main" val="250557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984776" cy="6120680"/>
          </a:xfrm>
        </p:spPr>
      </p:pic>
    </p:spTree>
    <p:extLst>
      <p:ext uri="{BB962C8B-B14F-4D97-AF65-F5344CB8AC3E}">
        <p14:creationId xmlns:p14="http://schemas.microsoft.com/office/powerpoint/2010/main" val="216133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2" y="-11749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568952" cy="5976663"/>
          </a:xfrm>
        </p:spPr>
      </p:pic>
    </p:spTree>
    <p:extLst>
      <p:ext uri="{BB962C8B-B14F-4D97-AF65-F5344CB8AC3E}">
        <p14:creationId xmlns:p14="http://schemas.microsoft.com/office/powerpoint/2010/main" val="293522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848872" cy="4968552"/>
          </a:xfrm>
        </p:spPr>
      </p:pic>
    </p:spTree>
    <p:extLst>
      <p:ext uri="{BB962C8B-B14F-4D97-AF65-F5344CB8AC3E}">
        <p14:creationId xmlns:p14="http://schemas.microsoft.com/office/powerpoint/2010/main" val="142515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25152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056784" cy="4824536"/>
          </a:xfrm>
        </p:spPr>
      </p:pic>
    </p:spTree>
    <p:extLst>
      <p:ext uri="{BB962C8B-B14F-4D97-AF65-F5344CB8AC3E}">
        <p14:creationId xmlns:p14="http://schemas.microsoft.com/office/powerpoint/2010/main" val="36153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14754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120680" cy="6552728"/>
          </a:xfrm>
        </p:spPr>
      </p:pic>
    </p:spTree>
    <p:extLst>
      <p:ext uri="{BB962C8B-B14F-4D97-AF65-F5344CB8AC3E}">
        <p14:creationId xmlns:p14="http://schemas.microsoft.com/office/powerpoint/2010/main" val="423980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2515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16824" cy="5544615"/>
          </a:xfrm>
        </p:spPr>
      </p:pic>
    </p:spTree>
    <p:extLst>
      <p:ext uri="{BB962C8B-B14F-4D97-AF65-F5344CB8AC3E}">
        <p14:creationId xmlns:p14="http://schemas.microsoft.com/office/powerpoint/2010/main" val="1578941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2017-03-05T19:17:14Z</dcterms:created>
  <dcterms:modified xsi:type="dcterms:W3CDTF">2017-03-13T19:00:09Z</dcterms:modified>
</cp:coreProperties>
</file>